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3" r:id="rId2"/>
  </p:sldMasterIdLst>
  <p:notesMasterIdLst>
    <p:notesMasterId r:id="rId74"/>
  </p:notesMasterIdLst>
  <p:handoutMasterIdLst>
    <p:handoutMasterId r:id="rId75"/>
  </p:handoutMasterIdLst>
  <p:sldIdLst>
    <p:sldId id="257" r:id="rId3"/>
    <p:sldId id="321" r:id="rId4"/>
    <p:sldId id="366" r:id="rId5"/>
    <p:sldId id="365" r:id="rId6"/>
    <p:sldId id="336" r:id="rId7"/>
    <p:sldId id="273" r:id="rId8"/>
    <p:sldId id="332" r:id="rId9"/>
    <p:sldId id="333" r:id="rId10"/>
    <p:sldId id="334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2" r:id="rId23"/>
    <p:sldId id="396" r:id="rId24"/>
    <p:sldId id="397" r:id="rId25"/>
    <p:sldId id="398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39" r:id="rId36"/>
    <p:sldId id="323" r:id="rId37"/>
    <p:sldId id="340" r:id="rId38"/>
    <p:sldId id="379" r:id="rId39"/>
    <p:sldId id="380" r:id="rId40"/>
    <p:sldId id="341" r:id="rId41"/>
    <p:sldId id="344" r:id="rId42"/>
    <p:sldId id="308" r:id="rId43"/>
    <p:sldId id="309" r:id="rId44"/>
    <p:sldId id="310" r:id="rId45"/>
    <p:sldId id="311" r:id="rId46"/>
    <p:sldId id="314" r:id="rId47"/>
    <p:sldId id="315" r:id="rId48"/>
    <p:sldId id="319" r:id="rId49"/>
    <p:sldId id="312" r:id="rId50"/>
    <p:sldId id="292" r:id="rId51"/>
    <p:sldId id="297" r:id="rId52"/>
    <p:sldId id="295" r:id="rId53"/>
    <p:sldId id="381" r:id="rId54"/>
    <p:sldId id="382" r:id="rId55"/>
    <p:sldId id="383" r:id="rId56"/>
    <p:sldId id="342" r:id="rId57"/>
    <p:sldId id="346" r:id="rId58"/>
    <p:sldId id="347" r:id="rId59"/>
    <p:sldId id="349" r:id="rId60"/>
    <p:sldId id="348" r:id="rId61"/>
    <p:sldId id="385" r:id="rId62"/>
    <p:sldId id="387" r:id="rId63"/>
    <p:sldId id="388" r:id="rId64"/>
    <p:sldId id="389" r:id="rId65"/>
    <p:sldId id="392" r:id="rId66"/>
    <p:sldId id="408" r:id="rId67"/>
    <p:sldId id="395" r:id="rId68"/>
    <p:sldId id="394" r:id="rId69"/>
    <p:sldId id="404" r:id="rId70"/>
    <p:sldId id="405" r:id="rId71"/>
    <p:sldId id="407" r:id="rId72"/>
    <p:sldId id="40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90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0" autoAdjust="0"/>
    <p:restoredTop sz="97359" autoAdjust="0"/>
  </p:normalViewPr>
  <p:slideViewPr>
    <p:cSldViewPr snapToGrid="0">
      <p:cViewPr>
        <p:scale>
          <a:sx n="75" d="100"/>
          <a:sy n="75" d="100"/>
        </p:scale>
        <p:origin x="-690" y="-4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11/30/2016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11/30/2016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64D1-0916-430A-9072-CE15E9CE65EE}" type="datetimeFigureOut">
              <a:rPr lang="pl-PL" smtClean="0"/>
              <a:pPr/>
              <a:t>2016-11-30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E404-8DD6-4F9A-B837-E3440CD1531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64D1-0916-430A-9072-CE15E9CE65EE}" type="datetimeFigureOut">
              <a:rPr lang="pl-PL" smtClean="0"/>
              <a:pPr/>
              <a:t>2016-11-30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BE404-8DD6-4F9A-B837-E3440CD1531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B156B-59AE-415F-B24B-8756D48BB97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H:\szulc\M&#243;j%20film.mp4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/>
        </p:nvSpPr>
        <p:spPr>
          <a:xfrm>
            <a:off x="2717800" y="-393700"/>
            <a:ext cx="6908800" cy="3149600"/>
          </a:xfrm>
          <a:prstGeom prst="cloud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14996423_1166408313435820_784081033_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2800" y="1625600"/>
            <a:ext cx="3251200" cy="3251200"/>
          </a:xfrm>
          <a:prstGeom prst="rect">
            <a:avLst/>
          </a:prstGeom>
        </p:spPr>
      </p:pic>
      <p:sp>
        <p:nvSpPr>
          <p:cNvPr id="5" name="Serce 4"/>
          <p:cNvSpPr/>
          <p:nvPr/>
        </p:nvSpPr>
        <p:spPr>
          <a:xfrm>
            <a:off x="3327400" y="2197100"/>
            <a:ext cx="1016000" cy="78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06700" y="0"/>
            <a:ext cx="6553200" cy="246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200" i="0" u="none" strike="noStrike" kern="1200" cap="none" spc="0" normalizeH="0" baseline="0" noProof="0" dirty="0" smtClean="0">
                <a:ln>
                  <a:noFill/>
                </a:ln>
                <a:solidFill>
                  <a:srgbClr val="4D290B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Wolontariat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200" i="0" u="none" strike="noStrike" kern="1200" cap="none" spc="0" normalizeH="0" baseline="0" noProof="0" dirty="0" smtClean="0">
                <a:ln>
                  <a:noFill/>
                </a:ln>
                <a:solidFill>
                  <a:srgbClr val="4D290B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>w naszej szkole</a:t>
            </a: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290B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  <a:t/>
            </a:r>
            <a:b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290B"/>
                </a:solidFill>
                <a:effectLst/>
                <a:uLnTx/>
                <a:uFillTx/>
                <a:latin typeface="Cooper Black" pitchFamily="18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D290B"/>
              </a:solidFill>
              <a:effectLst/>
              <a:uLnTx/>
              <a:uFillTx/>
              <a:latin typeface="Cooper Black" pitchFamily="18" charset="0"/>
              <a:ea typeface="+mj-ea"/>
              <a:cs typeface="+mj-cs"/>
            </a:endParaRPr>
          </a:p>
        </p:txBody>
      </p:sp>
      <p:sp>
        <p:nvSpPr>
          <p:cNvPr id="8" name="Serce 7"/>
          <p:cNvSpPr/>
          <p:nvPr/>
        </p:nvSpPr>
        <p:spPr>
          <a:xfrm>
            <a:off x="4800600" y="3098800"/>
            <a:ext cx="1016000" cy="78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erce 8"/>
          <p:cNvSpPr/>
          <p:nvPr/>
        </p:nvSpPr>
        <p:spPr>
          <a:xfrm>
            <a:off x="6362700" y="4038600"/>
            <a:ext cx="1016000" cy="78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3313" y="395336"/>
            <a:ext cx="9070184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70601" y="395336"/>
            <a:ext cx="8975608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234" y="409605"/>
            <a:ext cx="9022342" cy="6020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60608" y="395336"/>
            <a:ext cx="8995593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234" y="407078"/>
            <a:ext cx="9022342" cy="602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234" y="402427"/>
            <a:ext cx="9022342" cy="603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234" y="400375"/>
            <a:ext cx="9022342" cy="603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234" y="401161"/>
            <a:ext cx="9022342" cy="6037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234" y="405390"/>
            <a:ext cx="9022342" cy="6029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52273" y="395336"/>
            <a:ext cx="9012264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775575" y="1193801"/>
            <a:ext cx="3971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Akcja </a:t>
            </a:r>
          </a:p>
          <a:p>
            <a:r>
              <a:rPr lang="pl-PL" sz="36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„Podaruj im trochę słońca – moja praca Twoją radością”</a:t>
            </a:r>
          </a:p>
        </p:txBody>
      </p:sp>
      <p:pic>
        <p:nvPicPr>
          <p:cNvPr id="7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939800"/>
            <a:ext cx="7036855" cy="4972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55579" y="395336"/>
            <a:ext cx="9005652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2362" y="420736"/>
            <a:ext cx="4032885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50917" y="420736"/>
            <a:ext cx="4034575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2459" y="876300"/>
            <a:ext cx="7044266" cy="528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7775575" y="1193801"/>
            <a:ext cx="3971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Dzień Edukacji Narodowej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3313" y="395336"/>
            <a:ext cx="9070184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3313" y="417718"/>
            <a:ext cx="9070184" cy="600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5376" y="1223488"/>
            <a:ext cx="6070846" cy="4553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7048500" y="1193801"/>
            <a:ext cx="4978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Projekt </a:t>
            </a:r>
            <a:endParaRPr lang="pl-PL" sz="4000" b="1" dirty="0" smtClean="0">
              <a:solidFill>
                <a:srgbClr val="4D290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„</a:t>
            </a:r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Mogiłę pradziada ocal od zapomnienia”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89907" y="395336"/>
            <a:ext cx="4536996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25520" y="395336"/>
            <a:ext cx="8065770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25520" y="395336"/>
            <a:ext cx="8065770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25520" y="395336"/>
            <a:ext cx="8065770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09700" y="467939"/>
            <a:ext cx="9469382" cy="5843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25520" y="395336"/>
            <a:ext cx="8065770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25520" y="395336"/>
            <a:ext cx="8065770" cy="604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64507" y="319136"/>
            <a:ext cx="4536995" cy="604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89907" y="395336"/>
            <a:ext cx="4536995" cy="604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5016" y="1223488"/>
            <a:ext cx="6811567" cy="4553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7775575" y="1193801"/>
            <a:ext cx="39719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Sprzątanie polkowickich grobów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580" y="395336"/>
            <a:ext cx="9067650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580" y="401250"/>
            <a:ext cx="9067650" cy="603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33406" y="401250"/>
            <a:ext cx="8049998" cy="603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94343" y="401250"/>
            <a:ext cx="4528124" cy="603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5016" y="1236206"/>
            <a:ext cx="6811567" cy="4527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7775575" y="1193801"/>
            <a:ext cx="3971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Mikołajki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ój fil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79600" y="495300"/>
            <a:ext cx="7975600" cy="5981700"/>
          </a:xfrm>
          <a:prstGeom prst="rect">
            <a:avLst/>
          </a:prstGeom>
        </p:spPr>
      </p:pic>
      <p:sp>
        <p:nvSpPr>
          <p:cNvPr id="4" name="Przycisk akcji: Film 3">
            <a:hlinkClick r:id="" action="ppaction://noaction" highlightClick="1"/>
          </p:cNvPr>
          <p:cNvSpPr/>
          <p:nvPr/>
        </p:nvSpPr>
        <p:spPr>
          <a:xfrm>
            <a:off x="10045700" y="508000"/>
            <a:ext cx="1257300" cy="88900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580" y="419786"/>
            <a:ext cx="9067650" cy="600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221612"/>
            <a:ext cx="6883400" cy="455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7775575" y="1193801"/>
            <a:ext cx="3971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Jasełka</a:t>
            </a:r>
            <a:endParaRPr lang="pl-PL" sz="5400" b="1" dirty="0">
              <a:solidFill>
                <a:srgbClr val="4D290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tonie\Desktop\szulc\Jasełka J.Berestecka 2010-2011\5.jpg"/>
          <p:cNvPicPr>
            <a:picLocks noChangeAspect="1" noChangeArrowheads="1"/>
          </p:cNvPicPr>
          <p:nvPr/>
        </p:nvPicPr>
        <p:blipFill>
          <a:blip r:embed="rId2" cstate="print"/>
          <a:srcRect t="15069" r="-20155" b="-12292"/>
          <a:stretch>
            <a:fillRect/>
          </a:stretch>
        </p:blipFill>
        <p:spPr bwMode="auto">
          <a:xfrm>
            <a:off x="774700" y="762532"/>
            <a:ext cx="5016500" cy="6095468"/>
          </a:xfrm>
          <a:prstGeom prst="rect">
            <a:avLst/>
          </a:prstGeom>
          <a:noFill/>
        </p:spPr>
      </p:pic>
      <p:pic>
        <p:nvPicPr>
          <p:cNvPr id="7" name="Picture 3" descr="C:\Users\tonie\Desktop\szulc\Jasełka J.Berestecka 2010-2011\2.jpg"/>
          <p:cNvPicPr>
            <a:picLocks noChangeAspect="1" noChangeArrowheads="1"/>
          </p:cNvPicPr>
          <p:nvPr/>
        </p:nvPicPr>
        <p:blipFill>
          <a:blip r:embed="rId3" cstate="print"/>
          <a:srcRect l="14005" r="15619"/>
          <a:stretch>
            <a:fillRect/>
          </a:stretch>
        </p:blipFill>
        <p:spPr bwMode="auto">
          <a:xfrm>
            <a:off x="5692546" y="753596"/>
            <a:ext cx="5638826" cy="53297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0" y="360000"/>
            <a:ext cx="9236810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nie\Desktop\szulc\Jasełka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0" y="360000"/>
            <a:ext cx="9137657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5" descr="1.jpg"/>
          <p:cNvPicPr>
            <a:picLocks noChangeAspect="1"/>
          </p:cNvPicPr>
          <p:nvPr/>
        </p:nvPicPr>
        <p:blipFill>
          <a:blip r:embed="rId2" cstate="print"/>
          <a:srcRect t="147" b="147"/>
          <a:stretch>
            <a:fillRect/>
          </a:stretch>
        </p:blipFill>
        <p:spPr>
          <a:xfrm>
            <a:off x="1440000" y="360000"/>
            <a:ext cx="9180002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6" descr="2.jpg"/>
          <p:cNvPicPr>
            <a:picLocks noChangeAspect="1"/>
          </p:cNvPicPr>
          <p:nvPr/>
        </p:nvPicPr>
        <p:blipFill>
          <a:blip r:embed="rId2" cstate="print"/>
          <a:srcRect l="364" r="364"/>
          <a:stretch>
            <a:fillRect/>
          </a:stretch>
        </p:blipFill>
        <p:spPr>
          <a:xfrm>
            <a:off x="1440000" y="360000"/>
            <a:ext cx="9180002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5" descr="1.jpg"/>
          <p:cNvPicPr>
            <a:picLocks noChangeAspect="1"/>
          </p:cNvPicPr>
          <p:nvPr/>
        </p:nvPicPr>
        <p:blipFill>
          <a:blip r:embed="rId2" cstate="print"/>
          <a:srcRect t="182" b="182"/>
          <a:stretch>
            <a:fillRect/>
          </a:stretch>
        </p:blipFill>
        <p:spPr>
          <a:xfrm>
            <a:off x="1440000" y="360000"/>
            <a:ext cx="9180002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6" descr="2.jpg"/>
          <p:cNvPicPr>
            <a:picLocks noChangeAspect="1"/>
          </p:cNvPicPr>
          <p:nvPr/>
        </p:nvPicPr>
        <p:blipFill>
          <a:blip r:embed="rId2" cstate="print"/>
          <a:srcRect l="168" r="168"/>
          <a:stretch>
            <a:fillRect/>
          </a:stretch>
        </p:blipFill>
        <p:spPr>
          <a:xfrm>
            <a:off x="1045209" y="524894"/>
            <a:ext cx="8909111" cy="593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tonie\Desktop\szulc\Jasełka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740" y="342898"/>
            <a:ext cx="4077713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obrazu 7" descr="5.jpg"/>
          <p:cNvPicPr>
            <a:picLocks noChangeAspect="1"/>
          </p:cNvPicPr>
          <p:nvPr/>
        </p:nvPicPr>
        <p:blipFill>
          <a:blip r:embed="rId3" cstate="print"/>
          <a:srcRect t="9020" b="9020"/>
          <a:stretch>
            <a:fillRect/>
          </a:stretch>
        </p:blipFill>
        <p:spPr>
          <a:xfrm>
            <a:off x="5990770" y="340490"/>
            <a:ext cx="4972500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5016" y="1221612"/>
            <a:ext cx="6811567" cy="455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7775575" y="1193801"/>
            <a:ext cx="39719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Działania na rzecz Domu Samotnej Matki w </a:t>
            </a:r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Żarach oraz projekt „Budowniczowie lepszego świata”</a:t>
            </a:r>
            <a:endParaRPr lang="pl-PL" sz="4000" b="1" dirty="0" smtClean="0">
              <a:solidFill>
                <a:srgbClr val="4D290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tonie\Desktop\szulc\Jasełka J.Berestecka 2010-2011\6.jpg"/>
          <p:cNvPicPr>
            <a:picLocks noChangeAspect="1" noChangeArrowheads="1"/>
          </p:cNvPicPr>
          <p:nvPr/>
        </p:nvPicPr>
        <p:blipFill>
          <a:blip r:embed="rId2" cstate="print"/>
          <a:srcRect l="31864" r="10429"/>
          <a:stretch>
            <a:fillRect/>
          </a:stretch>
        </p:blipFill>
        <p:spPr bwMode="auto">
          <a:xfrm>
            <a:off x="762000" y="616416"/>
            <a:ext cx="4711700" cy="5428784"/>
          </a:xfrm>
          <a:prstGeom prst="rect">
            <a:avLst/>
          </a:prstGeom>
          <a:noFill/>
        </p:spPr>
      </p:pic>
      <p:pic>
        <p:nvPicPr>
          <p:cNvPr id="3" name="Picture 5" descr="C:\Users\tonie\Desktop\szulc\Jasełka J.Berestecka 2010-2011\4.jpg"/>
          <p:cNvPicPr>
            <a:picLocks noChangeAspect="1" noChangeArrowheads="1"/>
          </p:cNvPicPr>
          <p:nvPr/>
        </p:nvPicPr>
        <p:blipFill>
          <a:blip r:embed="rId3" cstate="print"/>
          <a:srcRect l="21600" r="11315"/>
          <a:stretch>
            <a:fillRect/>
          </a:stretch>
        </p:blipFill>
        <p:spPr bwMode="auto">
          <a:xfrm>
            <a:off x="5892800" y="663948"/>
            <a:ext cx="5511800" cy="54574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913" y="532746"/>
            <a:ext cx="8534215" cy="567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480300" y="1193801"/>
            <a:ext cx="471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Dzień Papieski</a:t>
            </a:r>
          </a:p>
        </p:txBody>
      </p:sp>
      <p:pic>
        <p:nvPicPr>
          <p:cNvPr id="4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6805" y="1442161"/>
            <a:ext cx="6867989" cy="411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8913" y="814368"/>
            <a:ext cx="8534215" cy="511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8914" y="814368"/>
            <a:ext cx="8534213" cy="511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480300" y="1193801"/>
            <a:ext cx="4711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Polkowickie Prezentacje </a:t>
            </a:r>
            <a:r>
              <a:rPr lang="pl-PL" sz="40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„Niepełnosprawni – sprawnym” </a:t>
            </a:r>
            <a:endParaRPr lang="pl-PL" sz="3200" b="1" dirty="0" smtClean="0">
              <a:solidFill>
                <a:srgbClr val="4D290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6805" y="1221612"/>
            <a:ext cx="6867989" cy="455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8913" y="540714"/>
            <a:ext cx="8534215" cy="566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85465" y="540714"/>
            <a:ext cx="8401110" cy="566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8913" y="553125"/>
            <a:ext cx="8534215" cy="5636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8913" y="588056"/>
            <a:ext cx="8534215" cy="5566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66478" y="360000"/>
            <a:ext cx="9183855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74731" y="588056"/>
            <a:ext cx="7422578" cy="5566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74731" y="588056"/>
            <a:ext cx="7422577" cy="556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480300" y="1193801"/>
            <a:ext cx="471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Zbiórka krwi</a:t>
            </a:r>
          </a:p>
        </p:txBody>
      </p:sp>
      <p:pic>
        <p:nvPicPr>
          <p:cNvPr id="4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822875" y="1221612"/>
            <a:ext cx="6075849" cy="455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36220" y="600756"/>
            <a:ext cx="4175199" cy="556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87620" y="626156"/>
            <a:ext cx="4175199" cy="556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80859" y="499156"/>
            <a:ext cx="3714520" cy="556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87620" y="499156"/>
            <a:ext cx="4175199" cy="556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44600" y="2616200"/>
            <a:ext cx="90932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dirty="0" smtClean="0"/>
              <a:t>To </a:t>
            </a:r>
            <a:r>
              <a:rPr lang="pl-PL" sz="2800" dirty="0"/>
              <a:t>tylko najważniejsze z wydarzeń. </a:t>
            </a:r>
            <a:endParaRPr lang="pl-PL" sz="2800" dirty="0" smtClean="0"/>
          </a:p>
          <a:p>
            <a:pPr>
              <a:lnSpc>
                <a:spcPct val="150000"/>
              </a:lnSpc>
            </a:pPr>
            <a:r>
              <a:rPr lang="pl-PL" sz="2800" dirty="0" smtClean="0"/>
              <a:t>Wszystkich </a:t>
            </a:r>
            <a:r>
              <a:rPr lang="pl-PL" sz="2800" dirty="0"/>
              <a:t>działań i akcji było znacznie więcej. </a:t>
            </a:r>
            <a:endParaRPr lang="pl-PL" sz="2800" dirty="0" smtClean="0"/>
          </a:p>
          <a:p>
            <a:pPr>
              <a:lnSpc>
                <a:spcPct val="150000"/>
              </a:lnSpc>
            </a:pPr>
            <a:r>
              <a:rPr lang="pl-PL" sz="2800" dirty="0" smtClean="0"/>
              <a:t>Jeszcze </a:t>
            </a:r>
            <a:r>
              <a:rPr lang="pl-PL" sz="2800" dirty="0"/>
              <a:t>więcej osób brało w nich udział – organizując je, pomagając, wspierając, oddając swe serce i cenny czas potrzebującym.</a:t>
            </a:r>
          </a:p>
        </p:txBody>
      </p:sp>
      <p:sp>
        <p:nvSpPr>
          <p:cNvPr id="3" name="Serce 2"/>
          <p:cNvSpPr/>
          <p:nvPr/>
        </p:nvSpPr>
        <p:spPr>
          <a:xfrm>
            <a:off x="1714500" y="1409700"/>
            <a:ext cx="1016000" cy="78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erce 3"/>
          <p:cNvSpPr/>
          <p:nvPr/>
        </p:nvSpPr>
        <p:spPr>
          <a:xfrm>
            <a:off x="3886200" y="1473200"/>
            <a:ext cx="1016000" cy="78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erce 4"/>
          <p:cNvSpPr/>
          <p:nvPr/>
        </p:nvSpPr>
        <p:spPr>
          <a:xfrm>
            <a:off x="6464300" y="1498600"/>
            <a:ext cx="1016000" cy="78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erce 5"/>
          <p:cNvSpPr/>
          <p:nvPr/>
        </p:nvSpPr>
        <p:spPr>
          <a:xfrm>
            <a:off x="9321800" y="1587500"/>
            <a:ext cx="1016000" cy="787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76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nie\Desktop\szulc\Jasełka J.Berestecka 2010-2011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8931" y="562656"/>
            <a:ext cx="7422576" cy="556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8636000" y="1193801"/>
            <a:ext cx="355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Podaruj swój  szpik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480300" y="1193801"/>
            <a:ext cx="471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Nakrętki dla hospicjum</a:t>
            </a:r>
          </a:p>
        </p:txBody>
      </p:sp>
      <p:pic>
        <p:nvPicPr>
          <p:cNvPr id="4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79600" y="699672"/>
            <a:ext cx="4000500" cy="5654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950200" y="1016001"/>
            <a:ext cx="471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„Góra grosza”</a:t>
            </a:r>
          </a:p>
        </p:txBody>
      </p:sp>
      <p:pic>
        <p:nvPicPr>
          <p:cNvPr id="4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9400" y="1028700"/>
            <a:ext cx="7177028" cy="5382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98600" y="436122"/>
            <a:ext cx="7899400" cy="592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ole tekstowe 1"/>
          <p:cNvSpPr txBox="1"/>
          <p:nvPr/>
        </p:nvSpPr>
        <p:spPr>
          <a:xfrm>
            <a:off x="9613900" y="1638300"/>
            <a:ext cx="24003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4D2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Tekst podstawowy)"/>
              </a:rPr>
              <a:t>Kwesty </a:t>
            </a:r>
            <a:r>
              <a:rPr lang="pl-PL" b="1" dirty="0">
                <a:solidFill>
                  <a:srgbClr val="4D2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Tekst podstawowy)"/>
              </a:rPr>
              <a:t>na rzecz Artystów Malujących Ustami </a:t>
            </a:r>
            <a:r>
              <a:rPr lang="pl-PL" b="1" dirty="0" smtClean="0">
                <a:solidFill>
                  <a:srgbClr val="4D2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Tekst podstawowy)"/>
              </a:rPr>
              <a:t/>
            </a:r>
            <a:br>
              <a:rPr lang="pl-PL" b="1" dirty="0" smtClean="0">
                <a:solidFill>
                  <a:srgbClr val="4D2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Tekst podstawowy)"/>
              </a:rPr>
            </a:br>
            <a:r>
              <a:rPr lang="pl-PL" b="1" dirty="0" smtClean="0">
                <a:solidFill>
                  <a:srgbClr val="4D2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Tekst podstawowy)"/>
              </a:rPr>
              <a:t>i </a:t>
            </a:r>
            <a:r>
              <a:rPr lang="pl-PL" b="1" dirty="0">
                <a:solidFill>
                  <a:srgbClr val="4D2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Tekst podstawowy)"/>
              </a:rPr>
              <a:t>Nogami</a:t>
            </a:r>
            <a:endParaRPr lang="pl-PL" b="1" dirty="0">
              <a:solidFill>
                <a:srgbClr val="4D29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Tekst podstawowy)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8873" y="360000"/>
            <a:ext cx="9079064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696200" y="990601"/>
            <a:ext cx="44069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Sprzedaż ciast. </a:t>
            </a:r>
          </a:p>
          <a:p>
            <a:endParaRPr lang="pl-PL" sz="2400" b="1" dirty="0" smtClean="0">
              <a:solidFill>
                <a:srgbClr val="4D290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r>
              <a:rPr lang="pl-PL" sz="2400" b="1" dirty="0" smtClean="0">
                <a:solidFill>
                  <a:srgbClr val="4D290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Uzyskane środki przeznaczane dla będących w potrzebie  uczniów naszej szkoły lub beneficjentów zewnętrznych</a:t>
            </a:r>
          </a:p>
        </p:txBody>
      </p:sp>
      <p:pic>
        <p:nvPicPr>
          <p:cNvPr id="4" name="Picture 3" descr="C:\Users\tonie\Desktop\szulc\Jasełka\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9400" y="1028700"/>
            <a:ext cx="7177028" cy="5382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274093"/>
            <a:ext cx="1720850" cy="129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286792"/>
            <a:ext cx="1238250" cy="107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286792"/>
            <a:ext cx="10541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286792"/>
            <a:ext cx="857250" cy="65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349500" y="4571999"/>
            <a:ext cx="79375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pl-PL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WARTO </a:t>
            </a:r>
            <a:r>
              <a:rPr lang="pl-PL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POMAGAĆ</a:t>
            </a:r>
          </a:p>
        </p:txBody>
      </p:sp>
    </p:spTree>
    <p:extLst>
      <p:ext uri="{BB962C8B-B14F-4D97-AF65-F5344CB8AC3E}">
        <p14:creationId xmlns:p14="http://schemas.microsoft.com/office/powerpoint/2010/main" val="3808949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8873" y="395336"/>
            <a:ext cx="9079064" cy="6049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onie\Desktop\szulc\Jasełka\7.jpg"/>
          <p:cNvPicPr>
            <a:picLocks noChangeAspect="1" noChangeArrowheads="1"/>
          </p:cNvPicPr>
          <p:nvPr/>
        </p:nvPicPr>
        <p:blipFill>
          <a:blip r:embed="rId2" cstate="print"/>
          <a:srcRect t="20279"/>
          <a:stretch>
            <a:fillRect/>
          </a:stretch>
        </p:blipFill>
        <p:spPr bwMode="auto">
          <a:xfrm>
            <a:off x="3517900" y="419100"/>
            <a:ext cx="5103330" cy="610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130</Words>
  <Application>Microsoft Office PowerPoint</Application>
  <PresentationFormat>Niestandardowy</PresentationFormat>
  <Paragraphs>25</Paragraphs>
  <Slides>71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71</vt:i4>
      </vt:variant>
    </vt:vector>
  </HeadingPairs>
  <TitlesOfParts>
    <vt:vector size="7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2013-04-14T20:00:20Z</dcterms:created>
  <dcterms:modified xsi:type="dcterms:W3CDTF">2016-11-30T18:05:56Z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